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44" r:id="rId5"/>
    <p:sldId id="345" r:id="rId6"/>
    <p:sldId id="346" r:id="rId7"/>
    <p:sldId id="358" r:id="rId8"/>
    <p:sldId id="347" r:id="rId9"/>
    <p:sldId id="348" r:id="rId10"/>
    <p:sldId id="349" r:id="rId11"/>
    <p:sldId id="357" r:id="rId12"/>
    <p:sldId id="350" r:id="rId13"/>
    <p:sldId id="351" r:id="rId14"/>
    <p:sldId id="359" r:id="rId15"/>
    <p:sldId id="352" r:id="rId16"/>
    <p:sldId id="35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A3D024-909B-3BC2-1496-FEEAB652808A}" name="Sher Dionisio" initials="" userId="S::Sher.Dionisio@teksystemsgs.com::02daa716-9709-4d47-a153-1943ce1675c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0B7856-7826-B907-4736-8F3C19740A59}" v="13" dt="2025-07-08T12:27:31.735"/>
    <p1510:client id="{3EDFE465-5768-3FA1-4F9B-BEA50A92B0C0}" v="307" dt="2025-07-08T15:43:29.196"/>
    <p1510:client id="{6B29C062-1EE3-4E7A-A1AE-EA2AD9720662}" v="31" dt="2025-07-08T07:36:08.299"/>
  </p1510:revLst>
</p1510:revInfo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>
        <p:guide orient="horz" pos="17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milselvan, Yazhini" userId="a518d9be-38c3-4977-93aa-aaed57480e67" providerId="ADAL" clId="{6B29C062-1EE3-4E7A-A1AE-EA2AD9720662}"/>
    <pc:docChg chg="undo redo custSel addSld modSld">
      <pc:chgData name="Tamilselvan, Yazhini" userId="a518d9be-38c3-4977-93aa-aaed57480e67" providerId="ADAL" clId="{6B29C062-1EE3-4E7A-A1AE-EA2AD9720662}" dt="2025-07-08T11:57:43.623" v="356" actId="478"/>
      <pc:docMkLst>
        <pc:docMk/>
      </pc:docMkLst>
      <pc:sldChg chg="addSp delSp modSp mod">
        <pc:chgData name="Tamilselvan, Yazhini" userId="a518d9be-38c3-4977-93aa-aaed57480e67" providerId="ADAL" clId="{6B29C062-1EE3-4E7A-A1AE-EA2AD9720662}" dt="2025-07-08T11:57:43.623" v="356" actId="478"/>
        <pc:sldMkLst>
          <pc:docMk/>
          <pc:sldMk cId="3865085909" sldId="344"/>
        </pc:sldMkLst>
        <pc:spChg chg="add del mod">
          <ac:chgData name="Tamilselvan, Yazhini" userId="a518d9be-38c3-4977-93aa-aaed57480e67" providerId="ADAL" clId="{6B29C062-1EE3-4E7A-A1AE-EA2AD9720662}" dt="2025-07-08T11:57:43.623" v="356" actId="478"/>
          <ac:spMkLst>
            <pc:docMk/>
            <pc:sldMk cId="3865085909" sldId="344"/>
            <ac:spMk id="2" creationId="{557CBE90-50D8-F0EA-0FDA-B2B1AAB92E97}"/>
          </ac:spMkLst>
        </pc:spChg>
        <pc:spChg chg="mod">
          <ac:chgData name="Tamilselvan, Yazhini" userId="a518d9be-38c3-4977-93aa-aaed57480e67" providerId="ADAL" clId="{6B29C062-1EE3-4E7A-A1AE-EA2AD9720662}" dt="2025-07-04T10:25:03.417" v="301" actId="20577"/>
          <ac:spMkLst>
            <pc:docMk/>
            <pc:sldMk cId="3865085909" sldId="344"/>
            <ac:spMk id="14" creationId="{240E9ACF-3175-618D-E6A7-807FABAE6128}"/>
          </ac:spMkLst>
        </pc:spChg>
      </pc:sldChg>
      <pc:sldChg chg="modSp mod">
        <pc:chgData name="Tamilselvan, Yazhini" userId="a518d9be-38c3-4977-93aa-aaed57480e67" providerId="ADAL" clId="{6B29C062-1EE3-4E7A-A1AE-EA2AD9720662}" dt="2025-07-08T06:20:43.356" v="326" actId="1076"/>
        <pc:sldMkLst>
          <pc:docMk/>
          <pc:sldMk cId="762554544" sldId="348"/>
        </pc:sldMkLst>
        <pc:spChg chg="mod">
          <ac:chgData name="Tamilselvan, Yazhini" userId="a518d9be-38c3-4977-93aa-aaed57480e67" providerId="ADAL" clId="{6B29C062-1EE3-4E7A-A1AE-EA2AD9720662}" dt="2025-07-08T06:20:43.356" v="326" actId="1076"/>
          <ac:spMkLst>
            <pc:docMk/>
            <pc:sldMk cId="762554544" sldId="348"/>
            <ac:spMk id="13" creationId="{D6E9FF08-A5C4-DB0A-D81E-3314C1D2CE1B}"/>
          </ac:spMkLst>
        </pc:spChg>
        <pc:spChg chg="mod">
          <ac:chgData name="Tamilselvan, Yazhini" userId="a518d9be-38c3-4977-93aa-aaed57480e67" providerId="ADAL" clId="{6B29C062-1EE3-4E7A-A1AE-EA2AD9720662}" dt="2025-07-04T05:36:07.237" v="1" actId="20577"/>
          <ac:spMkLst>
            <pc:docMk/>
            <pc:sldMk cId="762554544" sldId="348"/>
            <ac:spMk id="25" creationId="{3806C09E-C1A0-EE62-55C6-7BD43D1CAEC7}"/>
          </ac:spMkLst>
        </pc:spChg>
        <pc:spChg chg="mod">
          <ac:chgData name="Tamilselvan, Yazhini" userId="a518d9be-38c3-4977-93aa-aaed57480e67" providerId="ADAL" clId="{6B29C062-1EE3-4E7A-A1AE-EA2AD9720662}" dt="2025-07-04T05:36:01.065" v="0"/>
          <ac:spMkLst>
            <pc:docMk/>
            <pc:sldMk cId="762554544" sldId="348"/>
            <ac:spMk id="26" creationId="{C00C6048-6731-C528-5981-98C52FEEBC50}"/>
          </ac:spMkLst>
        </pc:spChg>
      </pc:sldChg>
      <pc:sldChg chg="addSp delSp modSp mod">
        <pc:chgData name="Tamilselvan, Yazhini" userId="a518d9be-38c3-4977-93aa-aaed57480e67" providerId="ADAL" clId="{6B29C062-1EE3-4E7A-A1AE-EA2AD9720662}" dt="2025-07-08T07:35:52.436" v="351" actId="21"/>
        <pc:sldMkLst>
          <pc:docMk/>
          <pc:sldMk cId="1386263332" sldId="349"/>
        </pc:sldMkLst>
        <pc:spChg chg="add mod">
          <ac:chgData name="Tamilselvan, Yazhini" userId="a518d9be-38c3-4977-93aa-aaed57480e67" providerId="ADAL" clId="{6B29C062-1EE3-4E7A-A1AE-EA2AD9720662}" dt="2025-07-08T07:35:32.667" v="346" actId="1076"/>
          <ac:spMkLst>
            <pc:docMk/>
            <pc:sldMk cId="1386263332" sldId="349"/>
            <ac:spMk id="2" creationId="{338A61AA-7860-C347-87DC-690C9AF1AF18}"/>
          </ac:spMkLst>
        </pc:spChg>
        <pc:spChg chg="add del mod">
          <ac:chgData name="Tamilselvan, Yazhini" userId="a518d9be-38c3-4977-93aa-aaed57480e67" providerId="ADAL" clId="{6B29C062-1EE3-4E7A-A1AE-EA2AD9720662}" dt="2025-07-08T07:35:52.436" v="351" actId="21"/>
          <ac:spMkLst>
            <pc:docMk/>
            <pc:sldMk cId="1386263332" sldId="349"/>
            <ac:spMk id="4" creationId="{D1111626-89FE-4EB4-F771-0CC07638C715}"/>
          </ac:spMkLst>
        </pc:spChg>
        <pc:spChg chg="del">
          <ac:chgData name="Tamilselvan, Yazhini" userId="a518d9be-38c3-4977-93aa-aaed57480e67" providerId="ADAL" clId="{6B29C062-1EE3-4E7A-A1AE-EA2AD9720662}" dt="2025-07-08T07:33:27.889" v="328" actId="478"/>
          <ac:spMkLst>
            <pc:docMk/>
            <pc:sldMk cId="1386263332" sldId="349"/>
            <ac:spMk id="24" creationId="{97002C94-E1D6-0ECD-C266-614ED42A21B4}"/>
          </ac:spMkLst>
        </pc:spChg>
      </pc:sldChg>
      <pc:sldChg chg="addSp delSp modSp mod">
        <pc:chgData name="Tamilselvan, Yazhini" userId="a518d9be-38c3-4977-93aa-aaed57480e67" providerId="ADAL" clId="{6B29C062-1EE3-4E7A-A1AE-EA2AD9720662}" dt="2025-07-04T10:20:55.999" v="293" actId="3062"/>
        <pc:sldMkLst>
          <pc:docMk/>
          <pc:sldMk cId="3030076204" sldId="351"/>
        </pc:sldMkLst>
        <pc:spChg chg="add del mod">
          <ac:chgData name="Tamilselvan, Yazhini" userId="a518d9be-38c3-4977-93aa-aaed57480e67" providerId="ADAL" clId="{6B29C062-1EE3-4E7A-A1AE-EA2AD9720662}" dt="2025-07-04T10:20:02.327" v="284" actId="404"/>
          <ac:spMkLst>
            <pc:docMk/>
            <pc:sldMk cId="3030076204" sldId="351"/>
            <ac:spMk id="6" creationId="{456110B7-14A5-FD5F-87A2-8D8DA8EEA06F}"/>
          </ac:spMkLst>
        </pc:spChg>
        <pc:spChg chg="add mod">
          <ac:chgData name="Tamilselvan, Yazhini" userId="a518d9be-38c3-4977-93aa-aaed57480e67" providerId="ADAL" clId="{6B29C062-1EE3-4E7A-A1AE-EA2AD9720662}" dt="2025-07-04T10:19:51.323" v="282" actId="404"/>
          <ac:spMkLst>
            <pc:docMk/>
            <pc:sldMk cId="3030076204" sldId="351"/>
            <ac:spMk id="7" creationId="{F572D12F-4F9E-F83A-6187-8A6ABD2A0F91}"/>
          </ac:spMkLst>
        </pc:spChg>
        <pc:spChg chg="add mod">
          <ac:chgData name="Tamilselvan, Yazhini" userId="a518d9be-38c3-4977-93aa-aaed57480e67" providerId="ADAL" clId="{6B29C062-1EE3-4E7A-A1AE-EA2AD9720662}" dt="2025-07-04T10:20:35.618" v="290" actId="3062"/>
          <ac:spMkLst>
            <pc:docMk/>
            <pc:sldMk cId="3030076204" sldId="351"/>
            <ac:spMk id="8" creationId="{7BCF9009-6613-F655-50BB-3AD9D8864EB5}"/>
          </ac:spMkLst>
        </pc:spChg>
        <pc:spChg chg="add mod">
          <ac:chgData name="Tamilselvan, Yazhini" userId="a518d9be-38c3-4977-93aa-aaed57480e67" providerId="ADAL" clId="{6B29C062-1EE3-4E7A-A1AE-EA2AD9720662}" dt="2025-07-04T10:20:55.999" v="293" actId="3062"/>
          <ac:spMkLst>
            <pc:docMk/>
            <pc:sldMk cId="3030076204" sldId="351"/>
            <ac:spMk id="9" creationId="{8B63F487-0C21-25C5-794E-E0B5F5BAA8A7}"/>
          </ac:spMkLst>
        </pc:spChg>
        <pc:spChg chg="add mod">
          <ac:chgData name="Tamilselvan, Yazhini" userId="a518d9be-38c3-4977-93aa-aaed57480e67" providerId="ADAL" clId="{6B29C062-1EE3-4E7A-A1AE-EA2AD9720662}" dt="2025-07-04T10:19:56.937" v="283" actId="404"/>
          <ac:spMkLst>
            <pc:docMk/>
            <pc:sldMk cId="3030076204" sldId="351"/>
            <ac:spMk id="10" creationId="{2A54E28D-B0B8-EC5B-6E61-D03CC7BFC642}"/>
          </ac:spMkLst>
        </pc:spChg>
        <pc:spChg chg="add mod">
          <ac:chgData name="Tamilselvan, Yazhini" userId="a518d9be-38c3-4977-93aa-aaed57480e67" providerId="ADAL" clId="{6B29C062-1EE3-4E7A-A1AE-EA2AD9720662}" dt="2025-07-04T10:19:45.431" v="281" actId="404"/>
          <ac:spMkLst>
            <pc:docMk/>
            <pc:sldMk cId="3030076204" sldId="351"/>
            <ac:spMk id="12" creationId="{1C527AB7-AA25-7AB4-73E2-3B0D98602D84}"/>
          </ac:spMkLst>
        </pc:spChg>
        <pc:spChg chg="add mod">
          <ac:chgData name="Tamilselvan, Yazhini" userId="a518d9be-38c3-4977-93aa-aaed57480e67" providerId="ADAL" clId="{6B29C062-1EE3-4E7A-A1AE-EA2AD9720662}" dt="2025-07-04T10:20:20.876" v="287" actId="3062"/>
          <ac:spMkLst>
            <pc:docMk/>
            <pc:sldMk cId="3030076204" sldId="351"/>
            <ac:spMk id="13" creationId="{EDF2D7C4-5482-CE41-5682-48779A5E1045}"/>
          </ac:spMkLst>
        </pc:spChg>
        <pc:spChg chg="add mod">
          <ac:chgData name="Tamilselvan, Yazhini" userId="a518d9be-38c3-4977-93aa-aaed57480e67" providerId="ADAL" clId="{6B29C062-1EE3-4E7A-A1AE-EA2AD9720662}" dt="2025-07-04T10:19:38.581" v="280" actId="3062"/>
          <ac:spMkLst>
            <pc:docMk/>
            <pc:sldMk cId="3030076204" sldId="351"/>
            <ac:spMk id="14" creationId="{E148F321-AEA8-BE62-89EA-01A8BA2C4BB7}"/>
          </ac:spMkLst>
        </pc:spChg>
        <pc:spChg chg="add mod">
          <ac:chgData name="Tamilselvan, Yazhini" userId="a518d9be-38c3-4977-93aa-aaed57480e67" providerId="ADAL" clId="{6B29C062-1EE3-4E7A-A1AE-EA2AD9720662}" dt="2025-07-04T10:14:29.232" v="183" actId="1076"/>
          <ac:spMkLst>
            <pc:docMk/>
            <pc:sldMk cId="3030076204" sldId="351"/>
            <ac:spMk id="17" creationId="{D917BCCB-FCC7-99A6-DD33-70080E7A6AF4}"/>
          </ac:spMkLst>
        </pc:spChg>
        <pc:spChg chg="add mod">
          <ac:chgData name="Tamilselvan, Yazhini" userId="a518d9be-38c3-4977-93aa-aaed57480e67" providerId="ADAL" clId="{6B29C062-1EE3-4E7A-A1AE-EA2AD9720662}" dt="2025-07-04T10:14:21.547" v="182" actId="1076"/>
          <ac:spMkLst>
            <pc:docMk/>
            <pc:sldMk cId="3030076204" sldId="351"/>
            <ac:spMk id="18" creationId="{19CDEC91-6469-6747-2B43-7085B1353C15}"/>
          </ac:spMkLst>
        </pc:spChg>
        <pc:spChg chg="add mod">
          <ac:chgData name="Tamilselvan, Yazhini" userId="a518d9be-38c3-4977-93aa-aaed57480e67" providerId="ADAL" clId="{6B29C062-1EE3-4E7A-A1AE-EA2AD9720662}" dt="2025-07-04T10:14:04.745" v="180" actId="1076"/>
          <ac:spMkLst>
            <pc:docMk/>
            <pc:sldMk cId="3030076204" sldId="351"/>
            <ac:spMk id="19" creationId="{C24535A4-C0F8-E73E-AD8E-C82674A15C6E}"/>
          </ac:spMkLst>
        </pc:spChg>
        <pc:spChg chg="add mod">
          <ac:chgData name="Tamilselvan, Yazhini" userId="a518d9be-38c3-4977-93aa-aaed57480e67" providerId="ADAL" clId="{6B29C062-1EE3-4E7A-A1AE-EA2AD9720662}" dt="2025-07-04T10:13:59.016" v="179" actId="1076"/>
          <ac:spMkLst>
            <pc:docMk/>
            <pc:sldMk cId="3030076204" sldId="351"/>
            <ac:spMk id="20" creationId="{26A37197-A2CA-75C2-41FC-A2AD19C475AD}"/>
          </ac:spMkLst>
        </pc:spChg>
        <pc:spChg chg="add mod">
          <ac:chgData name="Tamilselvan, Yazhini" userId="a518d9be-38c3-4977-93aa-aaed57480e67" providerId="ADAL" clId="{6B29C062-1EE3-4E7A-A1AE-EA2AD9720662}" dt="2025-07-04T10:15:48.663" v="197" actId="688"/>
          <ac:spMkLst>
            <pc:docMk/>
            <pc:sldMk cId="3030076204" sldId="351"/>
            <ac:spMk id="21" creationId="{55A89B2D-F23D-E2F4-FF91-9B3D437F92C1}"/>
          </ac:spMkLst>
        </pc:spChg>
        <pc:spChg chg="add mod">
          <ac:chgData name="Tamilselvan, Yazhini" userId="a518d9be-38c3-4977-93aa-aaed57480e67" providerId="ADAL" clId="{6B29C062-1EE3-4E7A-A1AE-EA2AD9720662}" dt="2025-07-04T10:16:05.369" v="199" actId="688"/>
          <ac:spMkLst>
            <pc:docMk/>
            <pc:sldMk cId="3030076204" sldId="351"/>
            <ac:spMk id="22" creationId="{5ABCAC62-3E95-FC2A-B866-BB0663C6E8ED}"/>
          </ac:spMkLst>
        </pc:spChg>
        <pc:spChg chg="add mod">
          <ac:chgData name="Tamilselvan, Yazhini" userId="a518d9be-38c3-4977-93aa-aaed57480e67" providerId="ADAL" clId="{6B29C062-1EE3-4E7A-A1AE-EA2AD9720662}" dt="2025-07-04T10:15:58.303" v="198" actId="688"/>
          <ac:spMkLst>
            <pc:docMk/>
            <pc:sldMk cId="3030076204" sldId="351"/>
            <ac:spMk id="23" creationId="{88ECA349-23C5-8F02-201E-3AE8EEE9F452}"/>
          </ac:spMkLst>
        </pc:spChg>
      </pc:sldChg>
      <pc:sldChg chg="addSp delSp modSp new mod">
        <pc:chgData name="Tamilselvan, Yazhini" userId="a518d9be-38c3-4977-93aa-aaed57480e67" providerId="ADAL" clId="{6B29C062-1EE3-4E7A-A1AE-EA2AD9720662}" dt="2025-07-08T07:36:08.299" v="355" actId="1076"/>
        <pc:sldMkLst>
          <pc:docMk/>
          <pc:sldMk cId="904572006" sldId="357"/>
        </pc:sldMkLst>
        <pc:spChg chg="del">
          <ac:chgData name="Tamilselvan, Yazhini" userId="a518d9be-38c3-4977-93aa-aaed57480e67" providerId="ADAL" clId="{6B29C062-1EE3-4E7A-A1AE-EA2AD9720662}" dt="2025-07-08T07:35:40.555" v="348" actId="478"/>
          <ac:spMkLst>
            <pc:docMk/>
            <pc:sldMk cId="904572006" sldId="357"/>
            <ac:spMk id="2" creationId="{2101E8DB-6696-CF2A-C593-D27BB06096E8}"/>
          </ac:spMkLst>
        </pc:spChg>
        <pc:spChg chg="del">
          <ac:chgData name="Tamilselvan, Yazhini" userId="a518d9be-38c3-4977-93aa-aaed57480e67" providerId="ADAL" clId="{6B29C062-1EE3-4E7A-A1AE-EA2AD9720662}" dt="2025-07-08T07:35:42.789" v="349" actId="478"/>
          <ac:spMkLst>
            <pc:docMk/>
            <pc:sldMk cId="904572006" sldId="357"/>
            <ac:spMk id="3" creationId="{4912E980-00DA-EB55-9C54-71AB07858C2C}"/>
          </ac:spMkLst>
        </pc:spChg>
        <pc:spChg chg="del">
          <ac:chgData name="Tamilselvan, Yazhini" userId="a518d9be-38c3-4977-93aa-aaed57480e67" providerId="ADAL" clId="{6B29C062-1EE3-4E7A-A1AE-EA2AD9720662}" dt="2025-07-08T07:35:44.980" v="350" actId="478"/>
          <ac:spMkLst>
            <pc:docMk/>
            <pc:sldMk cId="904572006" sldId="357"/>
            <ac:spMk id="4" creationId="{B1638F97-2423-3403-6F56-3182C32DA49B}"/>
          </ac:spMkLst>
        </pc:spChg>
        <pc:spChg chg="add mod">
          <ac:chgData name="Tamilselvan, Yazhini" userId="a518d9be-38c3-4977-93aa-aaed57480e67" providerId="ADAL" clId="{6B29C062-1EE3-4E7A-A1AE-EA2AD9720662}" dt="2025-07-08T07:36:08.299" v="355" actId="1076"/>
          <ac:spMkLst>
            <pc:docMk/>
            <pc:sldMk cId="904572006" sldId="357"/>
            <ac:spMk id="6" creationId="{D1111626-89FE-4EB4-F771-0CC07638C715}"/>
          </ac:spMkLst>
        </pc:spChg>
      </pc:sldChg>
    </pc:docChg>
  </pc:docChgLst>
  <pc:docChgLst>
    <pc:chgData name="Tamilselvan, Yazhini" userId="S::yazhini.tamilselvan@accenture.com::a518d9be-38c3-4977-93aa-aaed57480e67" providerId="AD" clId="Web-{080B7856-7826-B907-4736-8F3C19740A59}"/>
    <pc:docChg chg="modSld">
      <pc:chgData name="Tamilselvan, Yazhini" userId="S::yazhini.tamilselvan@accenture.com::a518d9be-38c3-4977-93aa-aaed57480e67" providerId="AD" clId="Web-{080B7856-7826-B907-4736-8F3C19740A59}" dt="2025-07-08T12:27:31.735" v="7" actId="1076"/>
      <pc:docMkLst>
        <pc:docMk/>
      </pc:docMkLst>
      <pc:sldChg chg="modSp">
        <pc:chgData name="Tamilselvan, Yazhini" userId="S::yazhini.tamilselvan@accenture.com::a518d9be-38c3-4977-93aa-aaed57480e67" providerId="AD" clId="Web-{080B7856-7826-B907-4736-8F3C19740A59}" dt="2025-07-08T12:27:31.735" v="7" actId="1076"/>
        <pc:sldMkLst>
          <pc:docMk/>
          <pc:sldMk cId="3865085909" sldId="344"/>
        </pc:sldMkLst>
        <pc:spChg chg="mod">
          <ac:chgData name="Tamilselvan, Yazhini" userId="S::yazhini.tamilselvan@accenture.com::a518d9be-38c3-4977-93aa-aaed57480e67" providerId="AD" clId="Web-{080B7856-7826-B907-4736-8F3C19740A59}" dt="2025-07-08T12:27:23.141" v="6" actId="1076"/>
          <ac:spMkLst>
            <pc:docMk/>
            <pc:sldMk cId="3865085909" sldId="344"/>
            <ac:spMk id="5" creationId="{5EDB293F-2509-2283-A4E1-91A608F3E174}"/>
          </ac:spMkLst>
        </pc:spChg>
        <pc:spChg chg="mod">
          <ac:chgData name="Tamilselvan, Yazhini" userId="S::yazhini.tamilselvan@accenture.com::a518d9be-38c3-4977-93aa-aaed57480e67" providerId="AD" clId="Web-{080B7856-7826-B907-4736-8F3C19740A59}" dt="2025-07-08T12:27:31.735" v="7" actId="1076"/>
          <ac:spMkLst>
            <pc:docMk/>
            <pc:sldMk cId="3865085909" sldId="344"/>
            <ac:spMk id="9" creationId="{930C675C-15AC-57AA-D48E-0E6738D9714E}"/>
          </ac:spMkLst>
        </pc:spChg>
      </pc:sldChg>
    </pc:docChg>
  </pc:docChgLst>
  <pc:docChgLst>
    <pc:chgData name="Tamilselvan, Yazhini" userId="S::yazhini.tamilselvan@accenture.com::a518d9be-38c3-4977-93aa-aaed57480e67" providerId="AD" clId="Web-{3EDFE465-5768-3FA1-4F9B-BEA50A92B0C0}"/>
    <pc:docChg chg="addSld modSld">
      <pc:chgData name="Tamilselvan, Yazhini" userId="S::yazhini.tamilselvan@accenture.com::a518d9be-38c3-4977-93aa-aaed57480e67" providerId="AD" clId="Web-{3EDFE465-5768-3FA1-4F9B-BEA50A92B0C0}" dt="2025-07-08T15:43:20.852" v="238"/>
      <pc:docMkLst>
        <pc:docMk/>
      </pc:docMkLst>
      <pc:sldChg chg="modSp">
        <pc:chgData name="Tamilselvan, Yazhini" userId="S::yazhini.tamilselvan@accenture.com::a518d9be-38c3-4977-93aa-aaed57480e67" providerId="AD" clId="Web-{3EDFE465-5768-3FA1-4F9B-BEA50A92B0C0}" dt="2025-07-08T15:15:52.259" v="102"/>
        <pc:sldMkLst>
          <pc:docMk/>
          <pc:sldMk cId="810374094" sldId="345"/>
        </pc:sldMkLst>
        <pc:graphicFrameChg chg="mod modGraphic">
          <ac:chgData name="Tamilselvan, Yazhini" userId="S::yazhini.tamilselvan@accenture.com::a518d9be-38c3-4977-93aa-aaed57480e67" providerId="AD" clId="Web-{3EDFE465-5768-3FA1-4F9B-BEA50A92B0C0}" dt="2025-07-08T15:15:52.259" v="102"/>
          <ac:graphicFrameMkLst>
            <pc:docMk/>
            <pc:sldMk cId="810374094" sldId="345"/>
            <ac:graphicFrameMk id="8" creationId="{47EB62C7-EC1E-8FE3-AA7E-9720CA3FF6E2}"/>
          </ac:graphicFrameMkLst>
        </pc:graphicFrameChg>
      </pc:sldChg>
      <pc:sldChg chg="modSp">
        <pc:chgData name="Tamilselvan, Yazhini" userId="S::yazhini.tamilselvan@accenture.com::a518d9be-38c3-4977-93aa-aaed57480e67" providerId="AD" clId="Web-{3EDFE465-5768-3FA1-4F9B-BEA50A92B0C0}" dt="2025-07-08T15:15:55.181" v="105"/>
        <pc:sldMkLst>
          <pc:docMk/>
          <pc:sldMk cId="3671577520" sldId="346"/>
        </pc:sldMkLst>
        <pc:graphicFrameChg chg="mod modGraphic">
          <ac:chgData name="Tamilselvan, Yazhini" userId="S::yazhini.tamilselvan@accenture.com::a518d9be-38c3-4977-93aa-aaed57480e67" providerId="AD" clId="Web-{3EDFE465-5768-3FA1-4F9B-BEA50A92B0C0}" dt="2025-07-08T15:15:55.181" v="105"/>
          <ac:graphicFrameMkLst>
            <pc:docMk/>
            <pc:sldMk cId="3671577520" sldId="346"/>
            <ac:graphicFrameMk id="6" creationId="{8B8AB4D1-DE6C-BF92-4E4F-071DF0BA48D3}"/>
          </ac:graphicFrameMkLst>
        </pc:graphicFrameChg>
      </pc:sldChg>
      <pc:sldChg chg="addSp delSp modSp addAnim delAnim modAnim">
        <pc:chgData name="Tamilselvan, Yazhini" userId="S::yazhini.tamilselvan@accenture.com::a518d9be-38c3-4977-93aa-aaed57480e67" providerId="AD" clId="Web-{3EDFE465-5768-3FA1-4F9B-BEA50A92B0C0}" dt="2025-07-08T14:48:39.432" v="10"/>
        <pc:sldMkLst>
          <pc:docMk/>
          <pc:sldMk cId="485500553" sldId="350"/>
        </pc:sldMkLst>
        <pc:picChg chg="add mod">
          <ac:chgData name="Tamilselvan, Yazhini" userId="S::yazhini.tamilselvan@accenture.com::a518d9be-38c3-4977-93aa-aaed57480e67" providerId="AD" clId="Web-{3EDFE465-5768-3FA1-4F9B-BEA50A92B0C0}" dt="2025-07-08T14:45:46.645" v="7" actId="1076"/>
          <ac:picMkLst>
            <pc:docMk/>
            <pc:sldMk cId="485500553" sldId="350"/>
            <ac:picMk id="3" creationId="{BB1558AB-64D8-0F38-2097-C0D9E2D1D9D6}"/>
          </ac:picMkLst>
        </pc:picChg>
        <pc:picChg chg="del">
          <ac:chgData name="Tamilselvan, Yazhini" userId="S::yazhini.tamilselvan@accenture.com::a518d9be-38c3-4977-93aa-aaed57480e67" providerId="AD" clId="Web-{3EDFE465-5768-3FA1-4F9B-BEA50A92B0C0}" dt="2025-07-08T14:44:19.720" v="0"/>
          <ac:picMkLst>
            <pc:docMk/>
            <pc:sldMk cId="485500553" sldId="350"/>
            <ac:picMk id="6" creationId="{E5E14119-2141-2498-4DED-C9BC09DCA70F}"/>
          </ac:picMkLst>
        </pc:picChg>
      </pc:sldChg>
      <pc:sldChg chg="addSp delSp modSp new">
        <pc:chgData name="Tamilselvan, Yazhini" userId="S::yazhini.tamilselvan@accenture.com::a518d9be-38c3-4977-93aa-aaed57480e67" providerId="AD" clId="Web-{3EDFE465-5768-3FA1-4F9B-BEA50A92B0C0}" dt="2025-07-08T15:17:14.497" v="122" actId="1076"/>
        <pc:sldMkLst>
          <pc:docMk/>
          <pc:sldMk cId="1038474685" sldId="358"/>
        </pc:sldMkLst>
        <pc:spChg chg="del">
          <ac:chgData name="Tamilselvan, Yazhini" userId="S::yazhini.tamilselvan@accenture.com::a518d9be-38c3-4977-93aa-aaed57480e67" providerId="AD" clId="Web-{3EDFE465-5768-3FA1-4F9B-BEA50A92B0C0}" dt="2025-07-08T15:11:03.623" v="13"/>
          <ac:spMkLst>
            <pc:docMk/>
            <pc:sldMk cId="1038474685" sldId="358"/>
            <ac:spMk id="2" creationId="{B7508D27-5012-FFC9-2DE2-7A2002E20D8E}"/>
          </ac:spMkLst>
        </pc:spChg>
        <pc:spChg chg="del">
          <ac:chgData name="Tamilselvan, Yazhini" userId="S::yazhini.tamilselvan@accenture.com::a518d9be-38c3-4977-93aa-aaed57480e67" providerId="AD" clId="Web-{3EDFE465-5768-3FA1-4F9B-BEA50A92B0C0}" dt="2025-07-08T15:10:59.811" v="12"/>
          <ac:spMkLst>
            <pc:docMk/>
            <pc:sldMk cId="1038474685" sldId="358"/>
            <ac:spMk id="3" creationId="{35C0C3EC-148A-3BB4-CC68-0AF9A754AF3A}"/>
          </ac:spMkLst>
        </pc:spChg>
        <pc:spChg chg="add mod">
          <ac:chgData name="Tamilselvan, Yazhini" userId="S::yazhini.tamilselvan@accenture.com::a518d9be-38c3-4977-93aa-aaed57480e67" providerId="AD" clId="Web-{3EDFE465-5768-3FA1-4F9B-BEA50A92B0C0}" dt="2025-07-08T15:17:14.497" v="122" actId="1076"/>
          <ac:spMkLst>
            <pc:docMk/>
            <pc:sldMk cId="1038474685" sldId="358"/>
            <ac:spMk id="7" creationId="{B7DA727C-1FC4-E21D-7E70-94857B9340C5}"/>
          </ac:spMkLst>
        </pc:spChg>
        <pc:graphicFrameChg chg="add mod modGraphic">
          <ac:chgData name="Tamilselvan, Yazhini" userId="S::yazhini.tamilselvan@accenture.com::a518d9be-38c3-4977-93aa-aaed57480e67" providerId="AD" clId="Web-{3EDFE465-5768-3FA1-4F9B-BEA50A92B0C0}" dt="2025-07-08T15:17:07.246" v="121" actId="1076"/>
          <ac:graphicFrameMkLst>
            <pc:docMk/>
            <pc:sldMk cId="1038474685" sldId="358"/>
            <ac:graphicFrameMk id="6" creationId="{5281B030-8E54-581B-2916-873B4E175F11}"/>
          </ac:graphicFrameMkLst>
        </pc:graphicFrameChg>
      </pc:sldChg>
      <pc:sldChg chg="addSp delSp modSp new">
        <pc:chgData name="Tamilselvan, Yazhini" userId="S::yazhini.tamilselvan@accenture.com::a518d9be-38c3-4977-93aa-aaed57480e67" providerId="AD" clId="Web-{3EDFE465-5768-3FA1-4F9B-BEA50A92B0C0}" dt="2025-07-08T15:43:20.852" v="238"/>
        <pc:sldMkLst>
          <pc:docMk/>
          <pc:sldMk cId="3489691135" sldId="359"/>
        </pc:sldMkLst>
        <pc:spChg chg="del">
          <ac:chgData name="Tamilselvan, Yazhini" userId="S::yazhini.tamilselvan@accenture.com::a518d9be-38c3-4977-93aa-aaed57480e67" providerId="AD" clId="Web-{3EDFE465-5768-3FA1-4F9B-BEA50A92B0C0}" dt="2025-07-08T15:38:23.794" v="124"/>
          <ac:spMkLst>
            <pc:docMk/>
            <pc:sldMk cId="3489691135" sldId="359"/>
            <ac:spMk id="2" creationId="{D8D64A0B-94C7-1181-70E4-B2AF4EEBF96F}"/>
          </ac:spMkLst>
        </pc:spChg>
        <pc:spChg chg="del">
          <ac:chgData name="Tamilselvan, Yazhini" userId="S::yazhini.tamilselvan@accenture.com::a518d9be-38c3-4977-93aa-aaed57480e67" providerId="AD" clId="Web-{3EDFE465-5768-3FA1-4F9B-BEA50A92B0C0}" dt="2025-07-08T15:38:26.700" v="125"/>
          <ac:spMkLst>
            <pc:docMk/>
            <pc:sldMk cId="3489691135" sldId="359"/>
            <ac:spMk id="3" creationId="{6CC90ADE-AE0F-5759-7AAB-0E888EEB4176}"/>
          </ac:spMkLst>
        </pc:spChg>
        <pc:spChg chg="del">
          <ac:chgData name="Tamilselvan, Yazhini" userId="S::yazhini.tamilselvan@accenture.com::a518d9be-38c3-4977-93aa-aaed57480e67" providerId="AD" clId="Web-{3EDFE465-5768-3FA1-4F9B-BEA50A92B0C0}" dt="2025-07-08T15:38:28.544" v="126"/>
          <ac:spMkLst>
            <pc:docMk/>
            <pc:sldMk cId="3489691135" sldId="359"/>
            <ac:spMk id="4" creationId="{06D0394E-736B-8E05-F1D5-9F3E2757C9D5}"/>
          </ac:spMkLst>
        </pc:spChg>
        <pc:spChg chg="add del">
          <ac:chgData name="Tamilselvan, Yazhini" userId="S::yazhini.tamilselvan@accenture.com::a518d9be-38c3-4977-93aa-aaed57480e67" providerId="AD" clId="Web-{3EDFE465-5768-3FA1-4F9B-BEA50A92B0C0}" dt="2025-07-08T15:38:47.764" v="128"/>
          <ac:spMkLst>
            <pc:docMk/>
            <pc:sldMk cId="3489691135" sldId="359"/>
            <ac:spMk id="6" creationId="{B3C13FE0-3417-DB2A-04CA-CC1A59E68E72}"/>
          </ac:spMkLst>
        </pc:spChg>
        <pc:spChg chg="add mod">
          <ac:chgData name="Tamilselvan, Yazhini" userId="S::yazhini.tamilselvan@accenture.com::a518d9be-38c3-4977-93aa-aaed57480e67" providerId="AD" clId="Web-{3EDFE465-5768-3FA1-4F9B-BEA50A92B0C0}" dt="2025-07-08T15:39:27.906" v="145" actId="1076"/>
          <ac:spMkLst>
            <pc:docMk/>
            <pc:sldMk cId="3489691135" sldId="359"/>
            <ac:spMk id="7" creationId="{63B95A2B-E5AD-CD09-4976-87161EF50BF3}"/>
          </ac:spMkLst>
        </pc:spChg>
        <pc:graphicFrameChg chg="add mod modGraphic">
          <ac:chgData name="Tamilselvan, Yazhini" userId="S::yazhini.tamilselvan@accenture.com::a518d9be-38c3-4977-93aa-aaed57480e67" providerId="AD" clId="Web-{3EDFE465-5768-3FA1-4F9B-BEA50A92B0C0}" dt="2025-07-08T15:43:20.852" v="238"/>
          <ac:graphicFrameMkLst>
            <pc:docMk/>
            <pc:sldMk cId="3489691135" sldId="359"/>
            <ac:graphicFrameMk id="9" creationId="{07520397-940F-C85B-45D1-06157D2B4D71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03T05:25:40.265"/>
    </inkml:context>
    <inkml:brush xml:id="br0">
      <inkml:brushProperty name="width" value="0.035" units="cm"/>
      <inkml:brushProperty name="height" value="0.035" units="cm"/>
      <inkml:brushProperty name="color" value="#FF7C80"/>
    </inkml:brush>
  </inkml:definitions>
  <inkml:trace contextRef="#ctx0" brushRef="#br0">1 0 24575</inkml:trace>
</inkml:ink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29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78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00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461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026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345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058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099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678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44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A39D92-9919-A80E-44FF-6B912E8507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8788" y="457200"/>
            <a:ext cx="11274425" cy="59436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insert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2FF34D-C8F8-1796-647D-D17056A27E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1955" y="612475"/>
            <a:ext cx="4701904" cy="3079029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0768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30338E2-B50A-8F3E-2CA7-A75753E7E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629" y="598947"/>
            <a:ext cx="1051560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C8DD029-A673-92B9-0343-3B35BE46D2F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29641" y="2153285"/>
            <a:ext cx="3032759" cy="3790310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6E658BA3-0202-C705-7A02-8B70B788442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724400" y="2170621"/>
            <a:ext cx="6553200" cy="3772974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BD761E53-47C7-492A-D5B5-A8C2740B5157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53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2" y="2153285"/>
            <a:ext cx="6925660" cy="3500438"/>
          </a:xfrm>
        </p:spPr>
        <p:txBody>
          <a:bodyPr lIns="91440">
            <a:normAutofit/>
          </a:bodyPr>
          <a:lstStyle>
            <a:lvl1pPr marL="0" indent="0">
              <a:spcBef>
                <a:spcPts val="1000"/>
              </a:spcBef>
              <a:spcAft>
                <a:spcPts val="1200"/>
              </a:spcAft>
              <a:buNone/>
              <a:defRPr sz="1800" b="0"/>
            </a:lvl1pPr>
            <a:lvl2pPr marL="228600">
              <a:spcBef>
                <a:spcPts val="1000"/>
              </a:spcBef>
              <a:spcAft>
                <a:spcPts val="1200"/>
              </a:spcAft>
              <a:defRPr sz="1800" b="0"/>
            </a:lvl2pPr>
            <a:lvl3pPr marL="685800">
              <a:spcBef>
                <a:spcPts val="1000"/>
              </a:spcBef>
              <a:spcAft>
                <a:spcPts val="1200"/>
              </a:spcAft>
              <a:defRPr sz="1800" b="0"/>
            </a:lvl3pPr>
            <a:lvl4pPr marL="868680">
              <a:spcBef>
                <a:spcPts val="1000"/>
              </a:spcBef>
              <a:spcAft>
                <a:spcPts val="1200"/>
              </a:spcAft>
              <a:defRPr sz="1800" b="0"/>
            </a:lvl4pPr>
            <a:lvl5pPr marL="1143000">
              <a:spcBef>
                <a:spcPts val="1000"/>
              </a:spcBef>
              <a:spcAft>
                <a:spcPts val="1200"/>
              </a:spcAft>
              <a:defRPr sz="1800" b="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5745" y="2153285"/>
            <a:ext cx="3229495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C9F70CF1-DCAD-AE71-6B34-7BFB25EE530B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35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33145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CF90928-AB48-3554-E2B9-417A00F286AD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930275" y="2168526"/>
            <a:ext cx="10331450" cy="393906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insert table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D6C0A7-887A-66E2-A954-5E0592B9F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68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BB1E76-5845-01C9-1D0D-03CFFE6F0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96C21AF-4286-DECE-37A1-E8980687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655320"/>
            <a:ext cx="4572000" cy="5486400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E1D6B3-3EC8-6AC4-BE2B-5C732C85679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773680"/>
            <a:ext cx="4572000" cy="336804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spcBef>
                <a:spcPts val="1000"/>
              </a:spcBef>
              <a:buNone/>
              <a:defRPr sz="1600"/>
            </a:lvl2pPr>
            <a:lvl3pPr marL="914400" indent="0">
              <a:spcBef>
                <a:spcPts val="1000"/>
              </a:spcBef>
              <a:buNone/>
              <a:defRPr sz="1400"/>
            </a:lvl3pPr>
            <a:lvl4pPr marL="1371600" indent="0">
              <a:spcBef>
                <a:spcPts val="1000"/>
              </a:spcBef>
              <a:buNone/>
              <a:defRPr sz="1200"/>
            </a:lvl4pPr>
            <a:lvl5pPr marL="1828800" indent="0"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113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229E2-8757-94D8-A1B6-702189DC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3249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7143C8-CDFF-B937-C00C-5E7B509399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883920"/>
            <a:ext cx="4114800" cy="50596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2637A1-1BB4-AF51-24C3-6FE78DD45D9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438400"/>
            <a:ext cx="4799012" cy="3505200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buNone/>
              <a:defRPr sz="1800"/>
            </a:lvl1pPr>
            <a:lvl2pPr marL="457200" indent="0">
              <a:lnSpc>
                <a:spcPct val="125000"/>
              </a:lnSpc>
              <a:buNone/>
              <a:defRPr sz="1600"/>
            </a:lvl2pPr>
            <a:lvl3pPr marL="914400" indent="0">
              <a:lnSpc>
                <a:spcPct val="125000"/>
              </a:lnSpc>
              <a:buNone/>
              <a:defRPr sz="1400"/>
            </a:lvl3pPr>
            <a:lvl4pPr marL="1371600" indent="0">
              <a:lnSpc>
                <a:spcPct val="125000"/>
              </a:lnSpc>
              <a:buNone/>
              <a:defRPr sz="1200"/>
            </a:lvl4pPr>
            <a:lvl5pPr marL="1828800" indent="0">
              <a:lnSpc>
                <a:spcPct val="125000"/>
              </a:lnSpc>
              <a:buNone/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56F59DF2-AB3C-B7B3-826A-636B8CC5AB3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687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737016-0B2B-9F81-7A77-63223C486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34E572-08FE-0439-A460-8DFE1183A6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8742" y="914399"/>
            <a:ext cx="4798858" cy="50291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1EB46EC-087C-B8FF-2363-B99FAE983B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14400"/>
            <a:ext cx="5713413" cy="50292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92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1D49246-C641-C3BA-F07B-89FFC6CDA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853439"/>
            <a:ext cx="4802373" cy="2833689"/>
          </a:xfrm>
        </p:spPr>
        <p:txBody>
          <a:bodyPr rIns="914400" anchor="b"/>
          <a:lstStyle>
            <a:lvl1pPr>
              <a:defRPr sz="48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BE7E1DF-A70C-8F79-9B76-72B2A7B4DC7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93191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CD5F637-DFBF-7FED-7CD5-F46A26E5CD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3E3B934-3E16-21AF-8F5A-9EFD93255705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872928-B479-F7C5-9C83-C448FBA36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20445"/>
            <a:ext cx="4114800" cy="50292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61E3771A-E1EB-0CBE-828C-2C5E1F2AE6C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75227" y="1020445"/>
            <a:ext cx="4802735" cy="5029200"/>
          </a:xfrm>
        </p:spPr>
        <p:txBody>
          <a:bodyPr anchor="ctr">
            <a:normAutofit/>
          </a:bodyPr>
          <a:lstStyle>
            <a:lvl1pPr marL="22860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1pPr>
            <a:lvl2pPr marL="41148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/>
            </a:lvl2pPr>
            <a:lvl3pPr marL="59436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/>
            </a:lvl3pPr>
            <a:lvl4pPr marL="77724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4pPr>
            <a:lvl5pPr marL="96012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A1635D-96F0-769B-4ECB-70502770A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4F877767-0342-A344-0462-A0D877FF68F8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15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21F215D-0D9E-64B3-1F66-E90B87932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00741"/>
            <a:ext cx="4802372" cy="278891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86A4459-11C2-44C6-0173-C666D5AADC1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82523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4EF14-0982-D931-9DD6-ECFE61D5B0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7E927E-4F73-5579-4F1D-E13899DEEA0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6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0" y="2153285"/>
            <a:ext cx="4953001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09360" y="2153285"/>
            <a:ext cx="51358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5D7E8F5-692D-24DD-0F8C-9563BA74AAF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1" y="2153285"/>
            <a:ext cx="3261359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480560" y="2153285"/>
            <a:ext cx="69646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C0F1533-3810-C210-9B67-D2F4A1846C23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16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9C70371-D147-2B29-EAEB-B10A799D09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169" y="614812"/>
            <a:ext cx="10359659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AE226-98C6-70F4-8DED-59E8FE3040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67" y="2177378"/>
            <a:ext cx="5713413" cy="4669987"/>
          </a:xfrm>
          <a:custGeom>
            <a:avLst/>
            <a:gdLst>
              <a:gd name="connsiteX0" fmla="*/ 400038 w 5713413"/>
              <a:gd name="connsiteY0" fmla="*/ 0 h 4669987"/>
              <a:gd name="connsiteX1" fmla="*/ 5713413 w 5713413"/>
              <a:gd name="connsiteY1" fmla="*/ 0 h 4669987"/>
              <a:gd name="connsiteX2" fmla="*/ 5713413 w 5713413"/>
              <a:gd name="connsiteY2" fmla="*/ 4315224 h 4669987"/>
              <a:gd name="connsiteX3" fmla="*/ 400038 w 5713413"/>
              <a:gd name="connsiteY3" fmla="*/ 4315224 h 4669987"/>
              <a:gd name="connsiteX4" fmla="*/ 0 w 5713413"/>
              <a:gd name="connsiteY4" fmla="*/ 0 h 4669987"/>
              <a:gd name="connsiteX5" fmla="*/ 386684 w 5713413"/>
              <a:gd name="connsiteY5" fmla="*/ 0 h 4669987"/>
              <a:gd name="connsiteX6" fmla="*/ 386684 w 5713413"/>
              <a:gd name="connsiteY6" fmla="*/ 4328578 h 4669987"/>
              <a:gd name="connsiteX7" fmla="*/ 5713413 w 5713413"/>
              <a:gd name="connsiteY7" fmla="*/ 4328578 h 4669987"/>
              <a:gd name="connsiteX8" fmla="*/ 5713413 w 5713413"/>
              <a:gd name="connsiteY8" fmla="*/ 4669987 h 4669987"/>
              <a:gd name="connsiteX9" fmla="*/ 0 w 5713413"/>
              <a:gd name="connsiteY9" fmla="*/ 4669987 h 4669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13413" h="4669987">
                <a:moveTo>
                  <a:pt x="400038" y="0"/>
                </a:moveTo>
                <a:lnTo>
                  <a:pt x="5713413" y="0"/>
                </a:lnTo>
                <a:lnTo>
                  <a:pt x="5713413" y="4315224"/>
                </a:lnTo>
                <a:lnTo>
                  <a:pt x="400038" y="4315224"/>
                </a:lnTo>
                <a:close/>
                <a:moveTo>
                  <a:pt x="0" y="0"/>
                </a:moveTo>
                <a:lnTo>
                  <a:pt x="386684" y="0"/>
                </a:lnTo>
                <a:lnTo>
                  <a:pt x="386684" y="4328578"/>
                </a:lnTo>
                <a:lnTo>
                  <a:pt x="5713413" y="4328578"/>
                </a:lnTo>
                <a:lnTo>
                  <a:pt x="5713413" y="4669987"/>
                </a:lnTo>
                <a:lnTo>
                  <a:pt x="0" y="46699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EA9034-22FD-3C2F-6A27-6363896980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153285"/>
            <a:ext cx="4799012" cy="3790315"/>
          </a:xfrm>
        </p:spPr>
        <p:txBody>
          <a:bodyPr>
            <a:normAutofit/>
          </a:bodyPr>
          <a:lstStyle>
            <a:lvl1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2000"/>
            </a:lvl1pPr>
            <a:lvl2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800"/>
            </a:lvl2pPr>
            <a:lvl3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600"/>
            </a:lvl3pPr>
            <a:lvl4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4pPr>
            <a:lvl5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72AFED-AF5A-A2E9-0D36-388733BBE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A42E613-3DCC-07A2-BA9B-74B13F28E59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90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26ABF06-5491-8319-408F-AC9C03E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1955" y="612475"/>
            <a:ext cx="4701904" cy="3079029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Pitch deck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D09D38-3D17-0FA0-C91B-FB1D7BB309C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DB293F-2509-2283-A4E1-91A608F3E174}"/>
              </a:ext>
            </a:extLst>
          </p:cNvPr>
          <p:cNvSpPr/>
          <p:nvPr/>
        </p:nvSpPr>
        <p:spPr>
          <a:xfrm>
            <a:off x="423965" y="454445"/>
            <a:ext cx="11308080" cy="5943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Creation of LLM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0C675C-15AC-57AA-D48E-0E6738D9714E}"/>
              </a:ext>
            </a:extLst>
          </p:cNvPr>
          <p:cNvSpPr txBox="1"/>
          <p:nvPr/>
        </p:nvSpPr>
        <p:spPr>
          <a:xfrm>
            <a:off x="2521574" y="1318412"/>
            <a:ext cx="7619999" cy="149821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4400">
                <a:solidFill>
                  <a:prstClr val="black"/>
                </a:solidFill>
                <a:ea typeface="+mn-lt"/>
                <a:cs typeface="+mn-lt"/>
              </a:rPr>
              <a:t>ACL permission and Query Assistant</a:t>
            </a:r>
            <a:endParaRPr lang="en-US">
              <a:solidFill>
                <a:prstClr val="black"/>
              </a:solidFill>
              <a:ea typeface="+mn-lt"/>
              <a:cs typeface="+mn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0E9ACF-3175-618D-E6A7-807FABAE6128}"/>
              </a:ext>
            </a:extLst>
          </p:cNvPr>
          <p:cNvSpPr txBox="1"/>
          <p:nvPr/>
        </p:nvSpPr>
        <p:spPr>
          <a:xfrm>
            <a:off x="3048000" y="2841147"/>
            <a:ext cx="6096000" cy="117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Project Presentation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Team Budding Buddies</a:t>
            </a:r>
            <a:endParaRPr lang="en-US" sz="320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6508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AD58C6-6F47-0261-9611-E968042F55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ACD677-7B90-F163-3BA9-FF070A18D73F}"/>
              </a:ext>
            </a:extLst>
          </p:cNvPr>
          <p:cNvSpPr txBox="1"/>
          <p:nvPr/>
        </p:nvSpPr>
        <p:spPr>
          <a:xfrm>
            <a:off x="731520" y="606475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Deployment flow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6110B7-14A5-FD5F-87A2-8D8DA8EEA06F}"/>
              </a:ext>
            </a:extLst>
          </p:cNvPr>
          <p:cNvSpPr/>
          <p:nvPr/>
        </p:nvSpPr>
        <p:spPr>
          <a:xfrm>
            <a:off x="631371" y="2536371"/>
            <a:ext cx="1317172" cy="7078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Develop App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72D12F-4F9E-F83A-6187-8A6ABD2A0F91}"/>
              </a:ext>
            </a:extLst>
          </p:cNvPr>
          <p:cNvSpPr/>
          <p:nvPr/>
        </p:nvSpPr>
        <p:spPr>
          <a:xfrm>
            <a:off x="3265715" y="2536371"/>
            <a:ext cx="1317172" cy="7078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Choose deployment Platform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CF9009-6613-F655-50BB-3AD9D8864EB5}"/>
              </a:ext>
            </a:extLst>
          </p:cNvPr>
          <p:cNvSpPr/>
          <p:nvPr/>
        </p:nvSpPr>
        <p:spPr>
          <a:xfrm>
            <a:off x="8534400" y="2525917"/>
            <a:ext cx="1317172" cy="7078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Deploy &amp; Test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63F487-0C21-25C5-794E-E0B5F5BAA8A7}"/>
              </a:ext>
            </a:extLst>
          </p:cNvPr>
          <p:cNvSpPr/>
          <p:nvPr/>
        </p:nvSpPr>
        <p:spPr>
          <a:xfrm>
            <a:off x="9851572" y="4196286"/>
            <a:ext cx="1317172" cy="7078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 Live Online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54E28D-B0B8-EC5B-6E61-D03CC7BFC642}"/>
              </a:ext>
            </a:extLst>
          </p:cNvPr>
          <p:cNvSpPr/>
          <p:nvPr/>
        </p:nvSpPr>
        <p:spPr>
          <a:xfrm>
            <a:off x="1948542" y="4228943"/>
            <a:ext cx="1410347" cy="7078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Prepare Requirement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527AB7-AA25-7AB4-73E2-3B0D98602D84}"/>
              </a:ext>
            </a:extLst>
          </p:cNvPr>
          <p:cNvSpPr/>
          <p:nvPr/>
        </p:nvSpPr>
        <p:spPr>
          <a:xfrm>
            <a:off x="4582887" y="4261600"/>
            <a:ext cx="1317172" cy="7078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Code to GitHub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F2D7C4-5482-CE41-5682-48779A5E1045}"/>
              </a:ext>
            </a:extLst>
          </p:cNvPr>
          <p:cNvSpPr/>
          <p:nvPr/>
        </p:nvSpPr>
        <p:spPr>
          <a:xfrm>
            <a:off x="7217231" y="4196286"/>
            <a:ext cx="1317172" cy="7078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Set Build &amp; Start Command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48F321-AEA8-BE62-89EA-01A8BA2C4BB7}"/>
              </a:ext>
            </a:extLst>
          </p:cNvPr>
          <p:cNvSpPr/>
          <p:nvPr/>
        </p:nvSpPr>
        <p:spPr>
          <a:xfrm>
            <a:off x="5881239" y="2536371"/>
            <a:ext cx="1553094" cy="7078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Connect GitHub Repo to Deploy Platform </a:t>
            </a:r>
          </a:p>
        </p:txBody>
      </p:sp>
      <p:sp>
        <p:nvSpPr>
          <p:cNvPr id="17" name="Arrow: Striped Right 16">
            <a:extLst>
              <a:ext uri="{FF2B5EF4-FFF2-40B4-BE49-F238E27FC236}">
                <a16:creationId xmlns:a16="http://schemas.microsoft.com/office/drawing/2014/main" id="{D917BCCB-FCC7-99A6-DD33-70080E7A6AF4}"/>
              </a:ext>
            </a:extLst>
          </p:cNvPr>
          <p:cNvSpPr/>
          <p:nvPr/>
        </p:nvSpPr>
        <p:spPr>
          <a:xfrm rot="3704871">
            <a:off x="1325434" y="3535215"/>
            <a:ext cx="925286" cy="402771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Striped Right 17">
            <a:extLst>
              <a:ext uri="{FF2B5EF4-FFF2-40B4-BE49-F238E27FC236}">
                <a16:creationId xmlns:a16="http://schemas.microsoft.com/office/drawing/2014/main" id="{19CDEC91-6469-6747-2B43-7085B1353C15}"/>
              </a:ext>
            </a:extLst>
          </p:cNvPr>
          <p:cNvSpPr/>
          <p:nvPr/>
        </p:nvSpPr>
        <p:spPr>
          <a:xfrm rot="3704871">
            <a:off x="9228465" y="3513660"/>
            <a:ext cx="925286" cy="402771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Striped Right 18">
            <a:extLst>
              <a:ext uri="{FF2B5EF4-FFF2-40B4-BE49-F238E27FC236}">
                <a16:creationId xmlns:a16="http://schemas.microsoft.com/office/drawing/2014/main" id="{C24535A4-C0F8-E73E-AD8E-C82674A15C6E}"/>
              </a:ext>
            </a:extLst>
          </p:cNvPr>
          <p:cNvSpPr/>
          <p:nvPr/>
        </p:nvSpPr>
        <p:spPr>
          <a:xfrm rot="3704871">
            <a:off x="6594122" y="3524702"/>
            <a:ext cx="925286" cy="402771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Striped Right 19">
            <a:extLst>
              <a:ext uri="{FF2B5EF4-FFF2-40B4-BE49-F238E27FC236}">
                <a16:creationId xmlns:a16="http://schemas.microsoft.com/office/drawing/2014/main" id="{26A37197-A2CA-75C2-41FC-A2AD19C475AD}"/>
              </a:ext>
            </a:extLst>
          </p:cNvPr>
          <p:cNvSpPr/>
          <p:nvPr/>
        </p:nvSpPr>
        <p:spPr>
          <a:xfrm rot="3704871">
            <a:off x="4029596" y="3584888"/>
            <a:ext cx="925286" cy="402771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Striped Right 20">
            <a:extLst>
              <a:ext uri="{FF2B5EF4-FFF2-40B4-BE49-F238E27FC236}">
                <a16:creationId xmlns:a16="http://schemas.microsoft.com/office/drawing/2014/main" id="{55A89B2D-F23D-E2F4-FF91-9B3D437F92C1}"/>
              </a:ext>
            </a:extLst>
          </p:cNvPr>
          <p:cNvSpPr/>
          <p:nvPr/>
        </p:nvSpPr>
        <p:spPr>
          <a:xfrm rot="7591558" flipH="1">
            <a:off x="2993300" y="3524702"/>
            <a:ext cx="925286" cy="402771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Striped Right 21">
            <a:extLst>
              <a:ext uri="{FF2B5EF4-FFF2-40B4-BE49-F238E27FC236}">
                <a16:creationId xmlns:a16="http://schemas.microsoft.com/office/drawing/2014/main" id="{5ABCAC62-3E95-FC2A-B866-BB0663C6E8ED}"/>
              </a:ext>
            </a:extLst>
          </p:cNvPr>
          <p:cNvSpPr/>
          <p:nvPr/>
        </p:nvSpPr>
        <p:spPr>
          <a:xfrm rot="7192329" flipH="1">
            <a:off x="8204735" y="3481590"/>
            <a:ext cx="925286" cy="402771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Striped Right 22">
            <a:extLst>
              <a:ext uri="{FF2B5EF4-FFF2-40B4-BE49-F238E27FC236}">
                <a16:creationId xmlns:a16="http://schemas.microsoft.com/office/drawing/2014/main" id="{88ECA349-23C5-8F02-201E-3AE8EEE9F452}"/>
              </a:ext>
            </a:extLst>
          </p:cNvPr>
          <p:cNvSpPr/>
          <p:nvPr/>
        </p:nvSpPr>
        <p:spPr>
          <a:xfrm rot="7366167" flipH="1">
            <a:off x="5597881" y="3554659"/>
            <a:ext cx="925286" cy="402771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76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72D5DC-C733-9159-3B39-FD089F50B0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B95A2B-E5AD-CD09-4976-87161EF50BF3}"/>
              </a:ext>
            </a:extLst>
          </p:cNvPr>
          <p:cNvSpPr txBox="1"/>
          <p:nvPr/>
        </p:nvSpPr>
        <p:spPr>
          <a:xfrm>
            <a:off x="703581" y="536715"/>
            <a:ext cx="668411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>
                <a:latin typeface="Calibri"/>
                <a:ea typeface="+mn-lt"/>
                <a:cs typeface="+mn-lt"/>
              </a:rPr>
              <a:t>Key Learnings &amp; Takeaways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7520397-940F-C85B-45D1-06157D2B4D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6472827"/>
              </p:ext>
            </p:extLst>
          </p:nvPr>
        </p:nvGraphicFramePr>
        <p:xfrm>
          <a:off x="549088" y="1186927"/>
          <a:ext cx="11098921" cy="5235755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3025588">
                  <a:extLst>
                    <a:ext uri="{9D8B030D-6E8A-4147-A177-3AD203B41FA5}">
                      <a16:colId xmlns:a16="http://schemas.microsoft.com/office/drawing/2014/main" val="3324019941"/>
                    </a:ext>
                  </a:extLst>
                </a:gridCol>
                <a:gridCol w="8073333">
                  <a:extLst>
                    <a:ext uri="{9D8B030D-6E8A-4147-A177-3AD203B41FA5}">
                      <a16:colId xmlns:a16="http://schemas.microsoft.com/office/drawing/2014/main" val="1956929353"/>
                    </a:ext>
                  </a:extLst>
                </a:gridCol>
              </a:tblGrid>
              <a:tr h="3997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Topic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Takeaway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6740297"/>
                  </a:ext>
                </a:extLst>
              </a:tr>
              <a:tr h="7043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Virtual Terminal Usage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Learned to run, debug, and manage Python apps using terminal commands and virtual environments.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8155683"/>
                  </a:ext>
                </a:extLst>
              </a:tr>
              <a:tr h="7043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Version Compatibility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Resolved errors by downgrading/upgrading libraries (e.g., llama-</a:t>
                      </a:r>
                      <a:r>
                        <a:rPr lang="en-US" err="1"/>
                        <a:t>cpp</a:t>
                      </a:r>
                      <a:r>
                        <a:rPr lang="en-US" dirty="0"/>
                        <a:t>-python, transformers) for model and FAISS compatibility.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0772403"/>
                  </a:ext>
                </a:extLst>
              </a:tr>
              <a:tr h="18489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Python Package Exploration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Gained experience with advanced libraries like: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 • sentence-transformers (Text embedding )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 • faiss – Fast similarity search</a:t>
                      </a:r>
                    </a:p>
                    <a:p>
                      <a:pPr lvl="0">
                        <a:buNone/>
                      </a:pPr>
                      <a:r>
                        <a:rPr lang="en-US" dirty="0"/>
                        <a:t> • llama-</a:t>
                      </a:r>
                      <a:r>
                        <a:rPr lang="en-US" err="1"/>
                        <a:t>cpp</a:t>
                      </a:r>
                      <a:r>
                        <a:rPr lang="en-US"/>
                        <a:t>-python – Local LLM inference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 • transformers – Pretrained model use</a:t>
                      </a:r>
                    </a:p>
                    <a:p>
                      <a:pPr lvl="0">
                        <a:buNone/>
                      </a:pPr>
                      <a:r>
                        <a:rPr lang="en-US" dirty="0"/>
                        <a:t> • </a:t>
                      </a:r>
                      <a:r>
                        <a:rPr lang="en-US" err="1"/>
                        <a:t>streamlit</a:t>
                      </a:r>
                      <a:r>
                        <a:rPr lang="en-US" dirty="0"/>
                        <a:t> – Web UI development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117681"/>
                  </a:ext>
                </a:extLst>
              </a:tr>
              <a:tr h="7043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Excel Data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Learned to extract, filter, and analyze permission data using pandas, including handling reference types and unique counts.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167555"/>
                  </a:ext>
                </a:extLst>
              </a:tr>
              <a:tr h="8740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Deployment Skills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Successfully deployed the app on Hugging Face Spaces, learning project structuring, caching models, and resolving memory/runtime issues.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5515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9691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8CC2E-BB8C-CF5A-C460-C662927C06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EE9265-017C-BA31-5DAD-E2E71FE6BF6D}"/>
              </a:ext>
            </a:extLst>
          </p:cNvPr>
          <p:cNvSpPr txBox="1"/>
          <p:nvPr/>
        </p:nvSpPr>
        <p:spPr>
          <a:xfrm>
            <a:off x="548640" y="616635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Future improvements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B5B0C2-7D43-24AC-24B0-38BFDAD33F32}"/>
              </a:ext>
            </a:extLst>
          </p:cNvPr>
          <p:cNvSpPr txBox="1"/>
          <p:nvPr/>
        </p:nvSpPr>
        <p:spPr>
          <a:xfrm>
            <a:off x="721360" y="1463100"/>
            <a:ext cx="10424160" cy="4198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/>
              <a:t>In the next phase, we aim to enhance the accuracy of general question answering by fine-tuning or replacing the current LLMs with models better suited for factual reasoning.</a:t>
            </a:r>
          </a:p>
          <a:p>
            <a:pPr marL="342900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/>
              <a:t> Voice query support is also planned to make the assistant more accessible and user-friendly. To further improve domain accuracy, we intend to fine-tune a custom LLM on permission-related datasets. </a:t>
            </a:r>
          </a:p>
          <a:p>
            <a:pPr marL="342900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/>
              <a:t>If required in the future, we may integrate a fallback to Google Search to handle out-of-scope queries. </a:t>
            </a:r>
          </a:p>
          <a:p>
            <a:pPr marL="342900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/>
              <a:t>Finally, the user interface will be enhanced with better styling, dark mode compatibility, and dynamic response formatting for improved usability.</a:t>
            </a:r>
          </a:p>
        </p:txBody>
      </p:sp>
    </p:spTree>
    <p:extLst>
      <p:ext uri="{BB962C8B-B14F-4D97-AF65-F5344CB8AC3E}">
        <p14:creationId xmlns:p14="http://schemas.microsoft.com/office/powerpoint/2010/main" val="2902754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61152-381E-D654-15E9-7C4F09608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240" y="655320"/>
            <a:ext cx="11358880" cy="5486400"/>
          </a:xfrm>
        </p:spPr>
        <p:txBody>
          <a:bodyPr/>
          <a:lstStyle/>
          <a:p>
            <a:pPr algn="ctr"/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03844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7EB62C7-EC1E-8FE3-AA7E-9720CA3FF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5389669"/>
              </p:ext>
            </p:extLst>
          </p:nvPr>
        </p:nvGraphicFramePr>
        <p:xfrm>
          <a:off x="770020" y="719666"/>
          <a:ext cx="10555706" cy="48378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04140">
                  <a:extLst>
                    <a:ext uri="{9D8B030D-6E8A-4147-A177-3AD203B41FA5}">
                      <a16:colId xmlns:a16="http://schemas.microsoft.com/office/drawing/2014/main" val="871545404"/>
                    </a:ext>
                  </a:extLst>
                </a:gridCol>
                <a:gridCol w="7251566">
                  <a:extLst>
                    <a:ext uri="{9D8B030D-6E8A-4147-A177-3AD203B41FA5}">
                      <a16:colId xmlns:a16="http://schemas.microsoft.com/office/drawing/2014/main" val="1508205252"/>
                    </a:ext>
                  </a:extLst>
                </a:gridCol>
              </a:tblGrid>
              <a:tr h="1308325">
                <a:tc>
                  <a:txBody>
                    <a:bodyPr/>
                    <a:lstStyle/>
                    <a:p>
                      <a:r>
                        <a:rPr lang="en-US" b="1" dirty="0"/>
                        <a:t>Project purpose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This project aims to build an offline intelligent assistant using a Large Language Model (LLM) that can understand and respond to both permission-based queries from Excel files and general knowledge questions. The goal is to ensure cost-effective, private, and API-free deployment while offering smart analytics on structured access data.</a:t>
                      </a:r>
                    </a:p>
                    <a:p>
                      <a:endParaRPr 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475708"/>
                  </a:ext>
                </a:extLst>
              </a:tr>
              <a:tr h="1566334">
                <a:tc>
                  <a:txBody>
                    <a:bodyPr/>
                    <a:lstStyle/>
                    <a:p>
                      <a:r>
                        <a:rPr lang="en-US" b="1" dirty="0"/>
                        <a:t>What it does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Classifies user queries as either general or Excel-based (permission) queries.</a:t>
                      </a:r>
                    </a:p>
                    <a:p>
                      <a:r>
                        <a:rPr lang="en-US" b="0" dirty="0"/>
                        <a:t>Uses FAISS for semantic search on Excel row embeddings for permission queries. For general queries, uses a locally hosted Mistral model (GGUF format) for natural language answers.</a:t>
                      </a:r>
                    </a:p>
                    <a:p>
                      <a:endParaRPr 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034993"/>
                  </a:ext>
                </a:extLst>
              </a:tr>
              <a:tr h="1534160">
                <a:tc>
                  <a:txBody>
                    <a:bodyPr/>
                    <a:lstStyle/>
                    <a:p>
                      <a:r>
                        <a:rPr lang="en-US" b="1" dirty="0"/>
                        <a:t>Solution provided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Local end-to-end QA system powered by Sentence Transformers, FAISS, and Mistral. Handles Excel data with varying permission rules and structures.</a:t>
                      </a:r>
                    </a:p>
                    <a:p>
                      <a:r>
                        <a:rPr lang="en-US" b="0" dirty="0"/>
                        <a:t>Simple and intuitive </a:t>
                      </a:r>
                      <a:r>
                        <a:rPr lang="en-US" b="0" dirty="0" err="1"/>
                        <a:t>Streamlit</a:t>
                      </a:r>
                      <a:r>
                        <a:rPr lang="en-US" b="0" dirty="0"/>
                        <a:t> interface for user interaction.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800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0374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B8AB4D1-DE6C-BF92-4E4F-071DF0BA48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503652"/>
              </p:ext>
            </p:extLst>
          </p:nvPr>
        </p:nvGraphicFramePr>
        <p:xfrm>
          <a:off x="726440" y="1349586"/>
          <a:ext cx="10739120" cy="4297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46320">
                  <a:extLst>
                    <a:ext uri="{9D8B030D-6E8A-4147-A177-3AD203B41FA5}">
                      <a16:colId xmlns:a16="http://schemas.microsoft.com/office/drawing/2014/main" val="2473872396"/>
                    </a:ext>
                  </a:extLst>
                </a:gridCol>
                <a:gridCol w="5892800">
                  <a:extLst>
                    <a:ext uri="{9D8B030D-6E8A-4147-A177-3AD203B41FA5}">
                      <a16:colId xmlns:a16="http://schemas.microsoft.com/office/drawing/2014/main" val="2330176011"/>
                    </a:ext>
                  </a:extLst>
                </a:gridCol>
              </a:tblGrid>
              <a:tr h="1779694">
                <a:tc>
                  <a:txBody>
                    <a:bodyPr/>
                    <a:lstStyle/>
                    <a:p>
                      <a:r>
                        <a:rPr lang="en-US" b="1" dirty="0"/>
                        <a:t>Technologies 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We used Pandas for handling and filtering Excel data, and </a:t>
                      </a:r>
                      <a:r>
                        <a:rPr lang="en-US" b="0" dirty="0" err="1"/>
                        <a:t>SentenceTransformers</a:t>
                      </a:r>
                      <a:r>
                        <a:rPr lang="en-US" b="0" dirty="0"/>
                        <a:t> along with FAISS to perform semantic search over permission records. Transformers (FLAN-T5) was used for answering Excel-based queries, while Mistral 7B in GGUF format was used for handling general factual questions. The user interface was built using </a:t>
                      </a:r>
                      <a:r>
                        <a:rPr lang="en-US" b="0" dirty="0" err="1"/>
                        <a:t>Streamlit</a:t>
                      </a:r>
                      <a:r>
                        <a:rPr lang="en-US" b="0" dirty="0"/>
                        <a:t> for a simple and interactive experience.</a:t>
                      </a:r>
                    </a:p>
                    <a:p>
                      <a:endParaRPr 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7180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Model Overview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The system uses two different models to handle different types of queries. FLAN-T5 is used for structured, Excel-based permission queries, while Mistral 7B is used for general knowledge and paragraph-style answers. The assistant first classifies the query type and then routes it to the appropriate model.</a:t>
                      </a:r>
                    </a:p>
                    <a:p>
                      <a:endParaRPr 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4477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1577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8A8886-A071-F250-80CD-C3E772942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281B030-8E54-581B-2916-873B4E175F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0187874"/>
              </p:ext>
            </p:extLst>
          </p:nvPr>
        </p:nvGraphicFramePr>
        <p:xfrm>
          <a:off x="459441" y="1400735"/>
          <a:ext cx="11293748" cy="528940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2067485">
                  <a:extLst>
                    <a:ext uri="{9D8B030D-6E8A-4147-A177-3AD203B41FA5}">
                      <a16:colId xmlns:a16="http://schemas.microsoft.com/office/drawing/2014/main" val="1018663106"/>
                    </a:ext>
                  </a:extLst>
                </a:gridCol>
                <a:gridCol w="3563470">
                  <a:extLst>
                    <a:ext uri="{9D8B030D-6E8A-4147-A177-3AD203B41FA5}">
                      <a16:colId xmlns:a16="http://schemas.microsoft.com/office/drawing/2014/main" val="2177725618"/>
                    </a:ext>
                  </a:extLst>
                </a:gridCol>
                <a:gridCol w="5662793">
                  <a:extLst>
                    <a:ext uri="{9D8B030D-6E8A-4147-A177-3AD203B41FA5}">
                      <a16:colId xmlns:a16="http://schemas.microsoft.com/office/drawing/2014/main" val="3696731968"/>
                    </a:ext>
                  </a:extLst>
                </a:gridCol>
              </a:tblGrid>
              <a:tr h="15539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Source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Details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Purpose in Methodology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8265758"/>
                  </a:ext>
                </a:extLst>
              </a:tr>
              <a:tr h="89086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Primary Source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 Windchill Domain Policy Excel File (permissions.xlsx)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Extracted raw permission data like roles, users, object names, and access rights. This dataset formed the core knowledge base of the assistant.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8024240"/>
                  </a:ext>
                </a:extLst>
              </a:tr>
              <a:tr h="6286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Primary Source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User Queries (entered via UI)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Captured and analyzed real-time user questions to test the assistant's ability to detect intent, classify query type (general vs permission-based), and return meaningful results.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5391822"/>
                  </a:ext>
                </a:extLst>
              </a:tr>
              <a:tr h="9917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Secondary Source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PTC Windchill Documentation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Used to understand domain-specific terms like ACL, Download, Modify, Reference Types, and permission inheritance logic. Helped design accurate filtering logic.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4208987"/>
                  </a:ext>
                </a:extLst>
              </a:tr>
              <a:tr h="7732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Secondary Source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OpenAI Documentation (LLMs)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Used for understanding how to integrate models like FLAN-T5 and Mistral for both factual and domain-specific queries.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8413630"/>
                  </a:ext>
                </a:extLst>
              </a:tr>
              <a:tr h="6286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Secondary Source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GitHub Issues &amp; Forums (e.g., Hugging Face, llama-</a:t>
                      </a:r>
                      <a:r>
                        <a:rPr lang="en-US" err="1"/>
                        <a:t>cpp</a:t>
                      </a:r>
                      <a:r>
                        <a:rPr lang="en-US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Helped resolve technical issues like GGUF model loading, FAISS indexing, and deploying large models. These guided environment setup and inference logic.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325460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7DA727C-1FC4-E21D-7E70-94857B9340C5}"/>
              </a:ext>
            </a:extLst>
          </p:cNvPr>
          <p:cNvSpPr txBox="1"/>
          <p:nvPr/>
        </p:nvSpPr>
        <p:spPr>
          <a:xfrm>
            <a:off x="711225" y="363935"/>
            <a:ext cx="414987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>
                <a:latin typeface="Calibri"/>
                <a:ea typeface="Source Sans Pro Light"/>
                <a:cs typeface="Calibri"/>
              </a:rPr>
              <a:t>Sources utilized</a:t>
            </a:r>
            <a:endParaRPr lang="en-US" sz="4000" b="1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8474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3660BE3-A14E-A3D6-F092-192395573C66}"/>
              </a:ext>
            </a:extLst>
          </p:cNvPr>
          <p:cNvSpPr txBox="1"/>
          <p:nvPr/>
        </p:nvSpPr>
        <p:spPr>
          <a:xfrm>
            <a:off x="3810000" y="636360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Team</a:t>
            </a: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 </a:t>
            </a: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Organization</a:t>
            </a:r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F16C7E9-F153-5D14-9D70-1E3506067571}"/>
              </a:ext>
            </a:extLst>
          </p:cNvPr>
          <p:cNvSpPr/>
          <p:nvPr/>
        </p:nvSpPr>
        <p:spPr>
          <a:xfrm>
            <a:off x="3991009" y="1667343"/>
            <a:ext cx="3769360" cy="529835"/>
          </a:xfrm>
          <a:prstGeom prst="round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Manager: Babu Mandem, Aravinda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297C457-BE73-228B-C35E-085F9D5FC8E6}"/>
              </a:ext>
            </a:extLst>
          </p:cNvPr>
          <p:cNvSpPr/>
          <p:nvPr/>
        </p:nvSpPr>
        <p:spPr>
          <a:xfrm>
            <a:off x="3810000" y="2723637"/>
            <a:ext cx="4348480" cy="529835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Associate Manager: Singh, Khushboo</a:t>
            </a:r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9DB3065-3478-485B-F504-3CC8D83C8287}"/>
              </a:ext>
            </a:extLst>
          </p:cNvPr>
          <p:cNvSpPr/>
          <p:nvPr/>
        </p:nvSpPr>
        <p:spPr>
          <a:xfrm>
            <a:off x="4153034" y="3852153"/>
            <a:ext cx="3445309" cy="547126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Team: Budding Buddies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DE15EC9-1542-D872-0B0B-2E12089A5683}"/>
              </a:ext>
            </a:extLst>
          </p:cNvPr>
          <p:cNvSpPr/>
          <p:nvPr/>
        </p:nvSpPr>
        <p:spPr>
          <a:xfrm>
            <a:off x="1191928" y="5323078"/>
            <a:ext cx="3129280" cy="547126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Tamilselvan, Yazhini</a:t>
            </a:r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5B8E41D-CB7C-4893-F55A-4B050454894F}"/>
              </a:ext>
            </a:extLst>
          </p:cNvPr>
          <p:cNvSpPr/>
          <p:nvPr/>
        </p:nvSpPr>
        <p:spPr>
          <a:xfrm>
            <a:off x="6593840" y="5316858"/>
            <a:ext cx="5008880" cy="547126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Aathikkattuvalasu Thirunavukkarasu, Samyugtha</a:t>
            </a:r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9F14B7D6-2CA0-9FB9-B1CB-AF39F7668CFB}"/>
              </a:ext>
            </a:extLst>
          </p:cNvPr>
          <p:cNvSpPr/>
          <p:nvPr/>
        </p:nvSpPr>
        <p:spPr>
          <a:xfrm>
            <a:off x="5791200" y="2314596"/>
            <a:ext cx="213360" cy="30274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B05C239B-54AC-CC0B-EF54-BF0E6E10670C}"/>
              </a:ext>
            </a:extLst>
          </p:cNvPr>
          <p:cNvSpPr/>
          <p:nvPr/>
        </p:nvSpPr>
        <p:spPr>
          <a:xfrm>
            <a:off x="5791200" y="3420731"/>
            <a:ext cx="233680" cy="33528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Bent-Up 25">
            <a:extLst>
              <a:ext uri="{FF2B5EF4-FFF2-40B4-BE49-F238E27FC236}">
                <a16:creationId xmlns:a16="http://schemas.microsoft.com/office/drawing/2014/main" id="{4707D557-4F6E-18A2-C5C3-0E27C7B126A1}"/>
              </a:ext>
            </a:extLst>
          </p:cNvPr>
          <p:cNvSpPr/>
          <p:nvPr/>
        </p:nvSpPr>
        <p:spPr>
          <a:xfrm rot="10800000">
            <a:off x="2756569" y="4830700"/>
            <a:ext cx="3227671" cy="334519"/>
          </a:xfrm>
          <a:prstGeom prst="bentUpArrow">
            <a:avLst>
              <a:gd name="adj1" fmla="val 30000"/>
              <a:gd name="adj2" fmla="val 25000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Bent-Up 28">
            <a:extLst>
              <a:ext uri="{FF2B5EF4-FFF2-40B4-BE49-F238E27FC236}">
                <a16:creationId xmlns:a16="http://schemas.microsoft.com/office/drawing/2014/main" id="{4CA4511D-43A8-44C7-FBD3-5C47BC39C636}"/>
              </a:ext>
            </a:extLst>
          </p:cNvPr>
          <p:cNvSpPr/>
          <p:nvPr/>
        </p:nvSpPr>
        <p:spPr>
          <a:xfrm rot="10800000" flipH="1">
            <a:off x="5882640" y="4819437"/>
            <a:ext cx="3627697" cy="334520"/>
          </a:xfrm>
          <a:prstGeom prst="bentUpArrow">
            <a:avLst>
              <a:gd name="adj1" fmla="val 33537"/>
              <a:gd name="adj2" fmla="val 24867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28A2CD5-E243-A180-50EB-EA249AB81442}"/>
              </a:ext>
            </a:extLst>
          </p:cNvPr>
          <p:cNvSpPr/>
          <p:nvPr/>
        </p:nvSpPr>
        <p:spPr>
          <a:xfrm rot="16200000">
            <a:off x="5669279" y="4641427"/>
            <a:ext cx="457202" cy="1219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B54555A0-1EE5-3052-C634-2367EFEC8AFF}"/>
                  </a:ext>
                </a:extLst>
              </p14:cNvPr>
              <p14:cNvContentPartPr/>
              <p14:nvPr/>
            </p14:nvContentPartPr>
            <p14:xfrm>
              <a:off x="355440" y="873680"/>
              <a:ext cx="360" cy="36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B54555A0-1EE5-3052-C634-2367EFEC8AF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9320" y="867560"/>
                <a:ext cx="12600" cy="1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7108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D6E9FF08-A5C4-DB0A-D81E-3314C1D2CE1B}"/>
              </a:ext>
            </a:extLst>
          </p:cNvPr>
          <p:cNvSpPr txBox="1"/>
          <p:nvPr/>
        </p:nvSpPr>
        <p:spPr>
          <a:xfrm>
            <a:off x="4180841" y="512334"/>
            <a:ext cx="59029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en-US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Workflow</a:t>
            </a:r>
            <a:r>
              <a:rPr lang="en-US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4376E12-537E-D653-80C2-ED35B19AEA0A}"/>
              </a:ext>
            </a:extLst>
          </p:cNvPr>
          <p:cNvSpPr/>
          <p:nvPr/>
        </p:nvSpPr>
        <p:spPr>
          <a:xfrm>
            <a:off x="441960" y="3609340"/>
            <a:ext cx="1234440" cy="787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User Query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B1AA39B-F511-50FD-8C82-CA0E7835F392}"/>
              </a:ext>
            </a:extLst>
          </p:cNvPr>
          <p:cNvSpPr/>
          <p:nvPr/>
        </p:nvSpPr>
        <p:spPr>
          <a:xfrm>
            <a:off x="2250441" y="3632909"/>
            <a:ext cx="1234440" cy="787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Query Classifier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806D18D-9C33-0913-1857-9459A6965433}"/>
              </a:ext>
            </a:extLst>
          </p:cNvPr>
          <p:cNvSpPr/>
          <p:nvPr/>
        </p:nvSpPr>
        <p:spPr>
          <a:xfrm>
            <a:off x="4429760" y="2542533"/>
            <a:ext cx="1666240" cy="7924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Permission query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6701910-D84B-B252-8DB4-C661B603E552}"/>
              </a:ext>
            </a:extLst>
          </p:cNvPr>
          <p:cNvSpPr/>
          <p:nvPr/>
        </p:nvSpPr>
        <p:spPr>
          <a:xfrm>
            <a:off x="4429760" y="4810758"/>
            <a:ext cx="1666240" cy="82296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General query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0377F30-68D9-F5AA-F6AA-EE049E73A5CC}"/>
              </a:ext>
            </a:extLst>
          </p:cNvPr>
          <p:cNvSpPr/>
          <p:nvPr/>
        </p:nvSpPr>
        <p:spPr>
          <a:xfrm>
            <a:off x="6629400" y="2542533"/>
            <a:ext cx="1145539" cy="7924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FAISS Search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3806C09E-C1A0-EE62-55C6-7BD43D1CAEC7}"/>
              </a:ext>
            </a:extLst>
          </p:cNvPr>
          <p:cNvSpPr/>
          <p:nvPr/>
        </p:nvSpPr>
        <p:spPr>
          <a:xfrm>
            <a:off x="6654800" y="4810759"/>
            <a:ext cx="1564640" cy="82295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General LLM (e.g., Mistral)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00C6048-6731-C528-5981-98C52FEEBC50}"/>
              </a:ext>
            </a:extLst>
          </p:cNvPr>
          <p:cNvSpPr/>
          <p:nvPr/>
        </p:nvSpPr>
        <p:spPr>
          <a:xfrm>
            <a:off x="8417560" y="3420465"/>
            <a:ext cx="1143000" cy="7924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 (FLAN-T5)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6C9A2FC-7F66-7B0B-FD65-B4BF4F1BE338}"/>
              </a:ext>
            </a:extLst>
          </p:cNvPr>
          <p:cNvSpPr/>
          <p:nvPr/>
        </p:nvSpPr>
        <p:spPr>
          <a:xfrm>
            <a:off x="8417560" y="1701784"/>
            <a:ext cx="1437640" cy="7924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Retrieve Context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D990F87-141D-B097-7456-56CA25E417C6}"/>
              </a:ext>
            </a:extLst>
          </p:cNvPr>
          <p:cNvSpPr/>
          <p:nvPr/>
        </p:nvSpPr>
        <p:spPr>
          <a:xfrm>
            <a:off x="10576560" y="4420309"/>
            <a:ext cx="1000760" cy="6875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Answer</a:t>
            </a:r>
          </a:p>
        </p:txBody>
      </p:sp>
      <p:sp>
        <p:nvSpPr>
          <p:cNvPr id="29" name="Arrow: Striped Right 28">
            <a:extLst>
              <a:ext uri="{FF2B5EF4-FFF2-40B4-BE49-F238E27FC236}">
                <a16:creationId xmlns:a16="http://schemas.microsoft.com/office/drawing/2014/main" id="{619CBF44-7494-C5DE-27E5-FEC9EAD37DE2}"/>
              </a:ext>
            </a:extLst>
          </p:cNvPr>
          <p:cNvSpPr/>
          <p:nvPr/>
        </p:nvSpPr>
        <p:spPr>
          <a:xfrm>
            <a:off x="1739900" y="3921657"/>
            <a:ext cx="416560" cy="209905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Striped Right 32">
            <a:extLst>
              <a:ext uri="{FF2B5EF4-FFF2-40B4-BE49-F238E27FC236}">
                <a16:creationId xmlns:a16="http://schemas.microsoft.com/office/drawing/2014/main" id="{EBACCB44-5721-EBE7-A722-1281EB6B95BC}"/>
              </a:ext>
            </a:extLst>
          </p:cNvPr>
          <p:cNvSpPr/>
          <p:nvPr/>
        </p:nvSpPr>
        <p:spPr>
          <a:xfrm>
            <a:off x="3952240" y="5092808"/>
            <a:ext cx="416560" cy="209905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Striped Right 33">
            <a:extLst>
              <a:ext uri="{FF2B5EF4-FFF2-40B4-BE49-F238E27FC236}">
                <a16:creationId xmlns:a16="http://schemas.microsoft.com/office/drawing/2014/main" id="{50ED47B8-E8B8-BA3C-F2AC-51A8537721D4}"/>
              </a:ext>
            </a:extLst>
          </p:cNvPr>
          <p:cNvSpPr/>
          <p:nvPr/>
        </p:nvSpPr>
        <p:spPr>
          <a:xfrm>
            <a:off x="6154420" y="2827012"/>
            <a:ext cx="416560" cy="209905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Striped Right 34">
            <a:extLst>
              <a:ext uri="{FF2B5EF4-FFF2-40B4-BE49-F238E27FC236}">
                <a16:creationId xmlns:a16="http://schemas.microsoft.com/office/drawing/2014/main" id="{73DC0A7B-62C2-8364-40BB-23FB4A4883F1}"/>
              </a:ext>
            </a:extLst>
          </p:cNvPr>
          <p:cNvSpPr/>
          <p:nvPr/>
        </p:nvSpPr>
        <p:spPr>
          <a:xfrm>
            <a:off x="7937500" y="3711752"/>
            <a:ext cx="416560" cy="209905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row: Striped Right 35">
            <a:extLst>
              <a:ext uri="{FF2B5EF4-FFF2-40B4-BE49-F238E27FC236}">
                <a16:creationId xmlns:a16="http://schemas.microsoft.com/office/drawing/2014/main" id="{B43293B7-A39A-E9A7-DCDE-DAD680745C04}"/>
              </a:ext>
            </a:extLst>
          </p:cNvPr>
          <p:cNvSpPr/>
          <p:nvPr/>
        </p:nvSpPr>
        <p:spPr>
          <a:xfrm>
            <a:off x="7937500" y="2014663"/>
            <a:ext cx="416560" cy="209905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Striped Right 36">
            <a:extLst>
              <a:ext uri="{FF2B5EF4-FFF2-40B4-BE49-F238E27FC236}">
                <a16:creationId xmlns:a16="http://schemas.microsoft.com/office/drawing/2014/main" id="{6D6B8613-1183-7572-592E-80A1828253FC}"/>
              </a:ext>
            </a:extLst>
          </p:cNvPr>
          <p:cNvSpPr/>
          <p:nvPr/>
        </p:nvSpPr>
        <p:spPr>
          <a:xfrm>
            <a:off x="10066020" y="4659120"/>
            <a:ext cx="416560" cy="209905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Striped Right 37">
            <a:extLst>
              <a:ext uri="{FF2B5EF4-FFF2-40B4-BE49-F238E27FC236}">
                <a16:creationId xmlns:a16="http://schemas.microsoft.com/office/drawing/2014/main" id="{BFA06A0E-F8F0-A20D-A64D-70A115E41BDD}"/>
              </a:ext>
            </a:extLst>
          </p:cNvPr>
          <p:cNvSpPr/>
          <p:nvPr/>
        </p:nvSpPr>
        <p:spPr>
          <a:xfrm>
            <a:off x="6154420" y="5145125"/>
            <a:ext cx="416560" cy="209905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Striped Right 38">
            <a:extLst>
              <a:ext uri="{FF2B5EF4-FFF2-40B4-BE49-F238E27FC236}">
                <a16:creationId xmlns:a16="http://schemas.microsoft.com/office/drawing/2014/main" id="{922D318F-6E21-94AB-4508-936E29AE5C50}"/>
              </a:ext>
            </a:extLst>
          </p:cNvPr>
          <p:cNvSpPr/>
          <p:nvPr/>
        </p:nvSpPr>
        <p:spPr>
          <a:xfrm>
            <a:off x="3964305" y="2783828"/>
            <a:ext cx="416560" cy="209905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EDFC64F-9CBE-DB18-CB9E-63611757E4F7}"/>
              </a:ext>
            </a:extLst>
          </p:cNvPr>
          <p:cNvSpPr/>
          <p:nvPr/>
        </p:nvSpPr>
        <p:spPr>
          <a:xfrm>
            <a:off x="3915410" y="2833821"/>
            <a:ext cx="83821" cy="24188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14A33E8-21F7-88DB-BC4D-B22593A6C550}"/>
              </a:ext>
            </a:extLst>
          </p:cNvPr>
          <p:cNvSpPr/>
          <p:nvPr/>
        </p:nvSpPr>
        <p:spPr>
          <a:xfrm>
            <a:off x="3615690" y="3962348"/>
            <a:ext cx="299720" cy="914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EA30841-5EA7-C3C7-DCB6-3BD61DD7DDE2}"/>
              </a:ext>
            </a:extLst>
          </p:cNvPr>
          <p:cNvSpPr/>
          <p:nvPr/>
        </p:nvSpPr>
        <p:spPr>
          <a:xfrm rot="16200000">
            <a:off x="7049722" y="2915970"/>
            <a:ext cx="1821282" cy="83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67DE16F-5CE3-73BD-A67A-9514DFB48D8B}"/>
              </a:ext>
            </a:extLst>
          </p:cNvPr>
          <p:cNvSpPr/>
          <p:nvPr/>
        </p:nvSpPr>
        <p:spPr>
          <a:xfrm>
            <a:off x="7834627" y="2888780"/>
            <a:ext cx="83824" cy="1049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A21ECAA-5227-19EB-13A1-EA18987DF658}"/>
              </a:ext>
            </a:extLst>
          </p:cNvPr>
          <p:cNvSpPr/>
          <p:nvPr/>
        </p:nvSpPr>
        <p:spPr>
          <a:xfrm rot="16200000">
            <a:off x="9391703" y="4518710"/>
            <a:ext cx="1384197" cy="838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5416D0C-0484-AC9D-0BCE-272F0A254FFF}"/>
              </a:ext>
            </a:extLst>
          </p:cNvPr>
          <p:cNvSpPr/>
          <p:nvPr/>
        </p:nvSpPr>
        <p:spPr>
          <a:xfrm>
            <a:off x="9710427" y="3816704"/>
            <a:ext cx="415285" cy="788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69B206B-E958-7570-BACD-F36CBF457B77}"/>
              </a:ext>
            </a:extLst>
          </p:cNvPr>
          <p:cNvSpPr/>
          <p:nvPr/>
        </p:nvSpPr>
        <p:spPr>
          <a:xfrm>
            <a:off x="8314691" y="5176074"/>
            <a:ext cx="1821282" cy="83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54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D350C2-47A5-211F-A685-9ACD21117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DA56C7-EE19-A5A7-6378-AE546C1CFFD2}"/>
              </a:ext>
            </a:extLst>
          </p:cNvPr>
          <p:cNvSpPr txBox="1"/>
          <p:nvPr/>
        </p:nvSpPr>
        <p:spPr>
          <a:xfrm>
            <a:off x="995680" y="64337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Challenges Faced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38A61AA-7860-C347-87DC-690C9AF1AF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5680" y="1440944"/>
            <a:ext cx="9982200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Development Challenges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General vs. Excel query detection was hard; FLAN-T5 failed, so Mistral-7B was used instead.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gguf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models didn't work with Transformers, so llama-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cpp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-python was integrated.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C++ build errors occurred and were fixed by installing Microsoft Build Tools.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Permission dependencies like "Modify → Read" needed custom logic to validate.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Filtering Excel fields failed due to casing; regex and lowercase matching solved it.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 responses were messy, so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Streamlit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CSS were used for clean output.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FLAN-T5 struggled with facts, so general queries were routed to Mistral.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263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145489-AA1C-24BC-8B55-37BA45AE3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1111626-89FE-4EB4-F771-0CC07638C7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5309" y="1656976"/>
            <a:ext cx="8815234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Deployment Challenges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App crashed due to memory limits; fixed by using CPU Basic on Hugging Face.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Local .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gguf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model failed to load; solved by uploading to Hugging Face Model Hub.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Absolute file paths broke deployment; switched to relative paths using 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os.path.join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572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38ADE9-D6F5-84F7-8489-6CDEB832E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E5129F-01F8-3D9F-87DC-AFE564217A13}"/>
              </a:ext>
            </a:extLst>
          </p:cNvPr>
          <p:cNvSpPr txBox="1"/>
          <p:nvPr/>
        </p:nvSpPr>
        <p:spPr>
          <a:xfrm>
            <a:off x="733697" y="486491"/>
            <a:ext cx="6096000" cy="193899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Demo video</a:t>
            </a:r>
          </a:p>
          <a:p>
            <a:pPr>
              <a:defRPr/>
            </a:pPr>
            <a:endParaRPr lang="en-US" sz="40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defRPr/>
            </a:pPr>
            <a:endParaRPr lang="en-US" sz="40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D716D15-9BBE-7DC7-3640-31EB0B4F2E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9457" y="5376348"/>
            <a:ext cx="1092925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This demo showcases a local Permission Assistant that answers both permission-related and general queries using natural language. It checks permission dependencies, filters Excel data, and uses a local model for accurate, contextual responses.</a:t>
            </a:r>
          </a:p>
        </p:txBody>
      </p:sp>
      <p:pic>
        <p:nvPicPr>
          <p:cNvPr id="3" name="Video Project 2">
            <a:hlinkClick r:id="" action="ppaction://media"/>
            <a:extLst>
              <a:ext uri="{FF2B5EF4-FFF2-40B4-BE49-F238E27FC236}">
                <a16:creationId xmlns:a16="http://schemas.microsoft.com/office/drawing/2014/main" id="{BB1558AB-64D8-0F38-2097-C0D9E2D1D9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6438" y="1169609"/>
            <a:ext cx="8531981" cy="408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50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4963"/>
    </mc:Choice>
    <mc:Fallback xmlns="">
      <p:transition spd="slow" advTm="284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722518_win32_SD_v11" id="{6E195932-91F4-4861-8538-848409B20D97}" vid="{F5C82CE7-F5AC-4E30-975C-FD228ED220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A7DA2D2070794892E7061F291F029B" ma:contentTypeVersion="3" ma:contentTypeDescription="Create a new document." ma:contentTypeScope="" ma:versionID="4dfe994c82b694aafa82b93e884602d6">
  <xsd:schema xmlns:xsd="http://www.w3.org/2001/XMLSchema" xmlns:xs="http://www.w3.org/2001/XMLSchema" xmlns:p="http://schemas.microsoft.com/office/2006/metadata/properties" xmlns:ns2="4e51ae7e-aa9d-490f-864e-6df4d981812b" targetNamespace="http://schemas.microsoft.com/office/2006/metadata/properties" ma:root="true" ma:fieldsID="6f6f9ecd55c64c4047286d6f318c2d19" ns2:_="">
    <xsd:import namespace="4e51ae7e-aa9d-490f-864e-6df4d981812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51ae7e-aa9d-490f-864e-6df4d98181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F796806-D3A7-49C6-9335-B8A0B9307F8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0C2AE15-4D98-48BF-9A65-77379E5502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51ae7e-aa9d-490f-864e-6df4d981812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37CDA33-9251-49D0-A51A-7888AA3E0635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{3FC5A958-6DFE-4A00-A623-77B40778F3D3}TFceab9897-d767-4b88-b01c-396399362f8b9c42cec1_win32-72ccf53ebda5</Template>
  <TotalTime>661</TotalTime>
  <Words>680</Words>
  <Application>Microsoft Office PowerPoint</Application>
  <PresentationFormat>Widescreen</PresentationFormat>
  <Paragraphs>78</Paragraphs>
  <Slides>13</Slides>
  <Notes>10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Custom</vt:lpstr>
      <vt:lpstr>Pitch deck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Tamilselvan, Yazhini</dc:creator>
  <cp:lastModifiedBy>Tamilselvan, Yazhini</cp:lastModifiedBy>
  <cp:revision>77</cp:revision>
  <dcterms:created xsi:type="dcterms:W3CDTF">2025-07-03T04:33:05Z</dcterms:created>
  <dcterms:modified xsi:type="dcterms:W3CDTF">2025-07-08T15:43:31Z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0x010100C8A7DA2D2070794892E7061F291F029B</vt:lpwstr>
  </property>
  <property fmtid="{D5CDD505-2E9C-101B-9397-08002B2CF9AE}" pid="3" name="MediaServiceImageTags">
    <vt:lpwstr/>
  </property>
</Properties>
</file>

<file path=docProps/thumbnail.jpeg>
</file>